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0"/>
  </p:notesMasterIdLst>
  <p:sldIdLst>
    <p:sldId id="288" r:id="rId2"/>
    <p:sldId id="293" r:id="rId3"/>
    <p:sldId id="313" r:id="rId4"/>
    <p:sldId id="312" r:id="rId5"/>
    <p:sldId id="263" r:id="rId6"/>
    <p:sldId id="315" r:id="rId7"/>
    <p:sldId id="316" r:id="rId8"/>
    <p:sldId id="31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2508A-CC93-49C2-85CA-FC398686496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7809-2719-42F5-A65B-398F611F1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0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4087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ЭСКИЗНЫЙ ПРОЕКТ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«Обустройство детской игровой площадки и игрового комплекса Г548 «Универсал»,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ул. Школьная 18, с. Большой Атлым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(Замена ограждения, ремонт и покраска игрового комплекса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Г548 «Универсал», приобретение и установка нового игрового оборудования, цветочных вазонов, скамеек, урн,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отсыпка площади песком)»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Разработчик: администрация с.п. Малый Атлым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Малый Атлым_ПП2-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504056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7604" y="112404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образование сельское поселение Малый Атлым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85992"/>
            <a:ext cx="5929354" cy="4429156"/>
          </a:xfrm>
        </p:spPr>
        <p:txBody>
          <a:bodyPr>
            <a:noAutofit/>
          </a:bodyPr>
          <a:lstStyle/>
          <a:p>
            <a:r>
              <a:rPr lang="ru-RU" sz="1100" dirty="0" smtClean="0"/>
              <a:t>           В </a:t>
            </a:r>
            <a:r>
              <a:rPr lang="ru-RU" sz="1100" dirty="0" smtClean="0"/>
              <a:t>с. Большой Атлым проживает 330 человека. Из них 74 - дети. Для детей в населенном пункте имеется игровая площадка с </a:t>
            </a:r>
            <a:r>
              <a:rPr lang="ru-RU" sz="1100" dirty="0" smtClean="0"/>
              <a:t>игровым </a:t>
            </a:r>
            <a:r>
              <a:rPr lang="ru-RU" sz="1100" dirty="0" smtClean="0"/>
              <a:t>комплексом Г548 "Универсал" и одной песочницей. </a:t>
            </a:r>
          </a:p>
          <a:p>
            <a:r>
              <a:rPr lang="ru-RU" sz="1100" dirty="0" smtClean="0"/>
              <a:t>           В </a:t>
            </a:r>
            <a:r>
              <a:rPr lang="ru-RU" sz="1100" dirty="0" smtClean="0"/>
              <a:t>связи с длительным использованием, </a:t>
            </a:r>
            <a:r>
              <a:rPr lang="ru-RU" sz="1100" dirty="0" smtClean="0"/>
              <a:t>игровой комплекс имеет </a:t>
            </a:r>
            <a:r>
              <a:rPr lang="ru-RU" sz="1100" dirty="0" smtClean="0"/>
              <a:t>ряд повреждений конструктивных элементов. Краска на металлических и деревянных элементах выцвела, а на некоторых участках отсутствует. Ограждение  игровой площадки (деревянный каркас с пластиковой сеткой) полностью пришло в негодность. Наблюдаются множественные порывы пластиковой сетки и разрушение опорных столбов. Ливневыми потоками частично размыто песчаное покрытие площадки. 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ru-RU" sz="1100" dirty="0" smtClean="0"/>
              <a:t>           Кроме того, установленного игрового комплекса не достаточно для обеспечения детского досуга.</a:t>
            </a:r>
            <a:endParaRPr lang="ru-RU" sz="1100" dirty="0" smtClean="0"/>
          </a:p>
          <a:p>
            <a:r>
              <a:rPr lang="ru-RU" sz="1100" dirty="0" smtClean="0"/>
              <a:t>            Условиями </a:t>
            </a:r>
            <a:r>
              <a:rPr lang="ru-RU" sz="1100" dirty="0" smtClean="0"/>
              <a:t>безопасного пребывания детей на игровых площадках, являются: исправность игрового оборудования, наличие надежного ограждения и покрытия</a:t>
            </a:r>
            <a:r>
              <a:rPr lang="ru-RU" sz="1100" dirty="0" smtClean="0"/>
              <a:t>.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100" dirty="0" smtClean="0"/>
              <a:t>Таким </a:t>
            </a:r>
            <a:r>
              <a:rPr lang="ru-RU" sz="1100" dirty="0" smtClean="0"/>
              <a:t>образом, существует необходимость проведения на детской игровой площадке следующих основных мероприятий:</a:t>
            </a:r>
          </a:p>
          <a:p>
            <a:r>
              <a:rPr lang="ru-RU" sz="1100" dirty="0" smtClean="0"/>
              <a:t>- ремонт и покраски игрового </a:t>
            </a:r>
            <a:r>
              <a:rPr lang="ru-RU" sz="1100" dirty="0" smtClean="0"/>
              <a:t>комплекса;    - </a:t>
            </a:r>
            <a:r>
              <a:rPr lang="ru-RU" sz="1100" dirty="0" smtClean="0"/>
              <a:t>отсыпка площади песком;</a:t>
            </a:r>
          </a:p>
          <a:p>
            <a:r>
              <a:rPr lang="ru-RU" sz="1100" dirty="0" smtClean="0"/>
              <a:t>- </a:t>
            </a:r>
            <a:r>
              <a:rPr lang="ru-RU" sz="1100" dirty="0" smtClean="0"/>
              <a:t>обустройство игровой площадки металлическим ограждением. При этом нужно конструктивно соблюсти условия доступности площадки для маломобильных групп </a:t>
            </a:r>
            <a:r>
              <a:rPr lang="ru-RU" sz="1100" dirty="0" smtClean="0"/>
              <a:t>граждан;</a:t>
            </a:r>
          </a:p>
          <a:p>
            <a:r>
              <a:rPr lang="ru-RU" sz="1100" dirty="0" smtClean="0"/>
              <a:t>- приобретение и установка нового игрового оборудования.</a:t>
            </a:r>
            <a:endParaRPr lang="ru-RU" sz="1100" dirty="0" smtClean="0"/>
          </a:p>
          <a:p>
            <a:r>
              <a:rPr lang="ru-RU" sz="1100" dirty="0" smtClean="0"/>
              <a:t>В целях комфортного пребывания на детской площадке родителей с детьми, предотвращения захламления территории и предания площадке эстетичного вида, необходимо провести следующие дополнительные мероприятия:</a:t>
            </a:r>
          </a:p>
          <a:p>
            <a:r>
              <a:rPr lang="ru-RU" sz="1100" dirty="0" smtClean="0"/>
              <a:t>- установка трех скамеек</a:t>
            </a:r>
            <a:r>
              <a:rPr lang="ru-RU" sz="1100" dirty="0" smtClean="0"/>
              <a:t>;  </a:t>
            </a:r>
            <a:r>
              <a:rPr lang="ru-RU" sz="1100" dirty="0" smtClean="0"/>
              <a:t>- установка трех урн</a:t>
            </a:r>
            <a:r>
              <a:rPr lang="ru-RU" sz="1100" dirty="0" smtClean="0"/>
              <a:t>;  - установка трех цветочных вазонов.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2527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Характеристика проблемы и обоснование необходимости её решения.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564904"/>
            <a:ext cx="28391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Цели и задачи проекта:</a:t>
            </a:r>
          </a:p>
          <a:p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1) Создание комфортной среды для жителей поселка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Комсомольский.</a:t>
            </a:r>
            <a:endParaRPr lang="ru-RU" sz="13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2) Пропаганда спорта и здорового образа жизни.</a:t>
            </a:r>
          </a:p>
          <a:p>
            <a:pPr algn="just"/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3) Обеспечение детского досуга.</a:t>
            </a:r>
          </a:p>
          <a:p>
            <a:pPr algn="just"/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4) Обеспечение условий удобного и безопасного использования.</a:t>
            </a:r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500570"/>
            <a:ext cx="305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786322"/>
            <a:ext cx="3286148" cy="168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100" dirty="0" smtClean="0">
                <a:solidFill>
                  <a:srgbClr val="073E87"/>
                </a:solidFill>
              </a:rPr>
              <a:t>        Реализация </a:t>
            </a:r>
            <a:r>
              <a:rPr lang="ru-RU" sz="1100" dirty="0" smtClean="0">
                <a:solidFill>
                  <a:srgbClr val="073E87"/>
                </a:solidFill>
              </a:rPr>
              <a:t>данного проекта </a:t>
            </a:r>
            <a:r>
              <a:rPr lang="ru-RU" sz="1100" dirty="0" smtClean="0">
                <a:solidFill>
                  <a:srgbClr val="073E87"/>
                </a:solidFill>
              </a:rPr>
              <a:t>решит следующие </a:t>
            </a:r>
            <a:r>
              <a:rPr lang="ru-RU" sz="1100" dirty="0" smtClean="0">
                <a:solidFill>
                  <a:srgbClr val="073E87"/>
                </a:solidFill>
              </a:rPr>
              <a:t>проблемы: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100" dirty="0" smtClean="0">
                <a:solidFill>
                  <a:srgbClr val="073E87"/>
                </a:solidFill>
              </a:rPr>
              <a:t>        1</a:t>
            </a:r>
            <a:r>
              <a:rPr lang="ru-RU" sz="1100" dirty="0" smtClean="0">
                <a:solidFill>
                  <a:srgbClr val="073E87"/>
                </a:solidFill>
              </a:rPr>
              <a:t>) Обеспечение жителей с. Большой </a:t>
            </a:r>
            <a:r>
              <a:rPr lang="ru-RU" sz="1100" dirty="0" smtClean="0">
                <a:solidFill>
                  <a:srgbClr val="073E87"/>
                </a:solidFill>
              </a:rPr>
              <a:t>Атлым комфортным </a:t>
            </a:r>
            <a:r>
              <a:rPr lang="ru-RU" sz="1100" dirty="0" smtClean="0">
                <a:solidFill>
                  <a:srgbClr val="073E87"/>
                </a:solidFill>
              </a:rPr>
              <a:t>местом активного отдыха детей, отвечающим всем нормам безопасности и учитывающим потребности маломобильных групп граждан.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100" dirty="0" smtClean="0">
                <a:solidFill>
                  <a:srgbClr val="073E87"/>
                </a:solidFill>
              </a:rPr>
              <a:t>        2</a:t>
            </a:r>
            <a:r>
              <a:rPr lang="ru-RU" sz="1100" dirty="0" smtClean="0">
                <a:solidFill>
                  <a:srgbClr val="073E87"/>
                </a:solidFill>
              </a:rPr>
              <a:t>) Повышение уровня внешней эстетики населенного пункта.</a:t>
            </a:r>
            <a:endParaRPr lang="ru-RU" sz="1100" dirty="0" smtClean="0">
              <a:solidFill>
                <a:srgbClr val="073E8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719" y="188640"/>
            <a:ext cx="8534400" cy="9029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Существующий  </a:t>
            </a:r>
            <a:r>
              <a:rPr lang="ru-RU" sz="3600" b="1" dirty="0">
                <a:solidFill>
                  <a:srgbClr val="FF0000"/>
                </a:solidFill>
              </a:rPr>
              <a:t>вид  </a:t>
            </a:r>
            <a:r>
              <a:rPr lang="ru-RU" sz="3600" b="1" dirty="0" smtClean="0">
                <a:solidFill>
                  <a:srgbClr val="FF0000"/>
                </a:solidFill>
              </a:rPr>
              <a:t>территории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D:\Документы 2008\Благоустройство\Перечень мероприятий по благоустройству 2017-2020\Новая программа 2018-2022\Фото видео отчеты\Большой Атлым детская площадка\IMG_20181212_10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71744"/>
            <a:ext cx="5072098" cy="3804077"/>
          </a:xfrm>
          <a:prstGeom prst="rect">
            <a:avLst/>
          </a:prstGeom>
          <a:noFill/>
        </p:spPr>
      </p:pic>
      <p:pic>
        <p:nvPicPr>
          <p:cNvPr id="14" name="Picture 3" descr="D:\Документы 2008\Благоустройство\Перечень мероприятий по благоустройству 2017-2020\Новая программа 2018-2022\Фото видео отчеты\Большой Атлым детская площадка\IMG_20181212_102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952771" cy="2214578"/>
          </a:xfrm>
          <a:prstGeom prst="rect">
            <a:avLst/>
          </a:prstGeom>
          <a:noFill/>
        </p:spPr>
      </p:pic>
      <p:pic>
        <p:nvPicPr>
          <p:cNvPr id="15" name="Picture 4" descr="D:\Документы 2008\Благоустройство\Перечень мероприятий по благоустройству 2017-2020\Новая программа 2018-2022\Фото видео отчеты\Большой Атлым детская площадка\IMG_20181212_10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000396" cy="2250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1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2008\Благоустройство\Перечень мероприятий по благоустройству 2017-2020\Новая программа 2018-2022\Эскизные проекты\Фото местности\Б-Атлы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491460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9429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8680"/>
            <a:ext cx="6300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Схема расположения детской игровой </a:t>
            </a:r>
            <a:r>
              <a:rPr lang="ru-RU" sz="2800" b="1" dirty="0" smtClean="0">
                <a:solidFill>
                  <a:srgbClr val="FF0000"/>
                </a:solidFill>
              </a:rPr>
              <a:t>площадки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562870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Школа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детский сад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(50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Объект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«Детская игровая площадка ул.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Школьная 18,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с. Большой Атлым».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2285984" y="4286256"/>
            <a:ext cx="2665436" cy="285752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643174" y="3003222"/>
            <a:ext cx="2379684" cy="71153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76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Скетчап установщик\ДИП Б-Атлым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5825088" cy="3643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8328"/>
            <a:ext cx="9108505" cy="1252728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Эскиз детской игровой площадки 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ул. Школьная 18, с. Большой Атлым.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D:\Скетчап установщик\ДИП Б-Атлым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928934"/>
            <a:ext cx="2518914" cy="1268487"/>
          </a:xfrm>
          <a:prstGeom prst="rect">
            <a:avLst/>
          </a:prstGeom>
          <a:noFill/>
        </p:spPr>
      </p:pic>
      <p:pic>
        <p:nvPicPr>
          <p:cNvPr id="2055" name="Picture 7" descr="D:\Скетчап установщик\ДИП Б-Атлым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164" y="4714884"/>
            <a:ext cx="3862836" cy="199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8328"/>
            <a:ext cx="9108505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Эскиз детской игровой площадки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ул</a:t>
            </a:r>
            <a:r>
              <a:rPr lang="ru-RU" b="1" i="1" dirty="0">
                <a:solidFill>
                  <a:srgbClr val="FF0000"/>
                </a:solidFill>
              </a:rPr>
              <a:t>. </a:t>
            </a:r>
            <a:r>
              <a:rPr lang="ru-RU" b="1" i="1" dirty="0" smtClean="0">
                <a:solidFill>
                  <a:srgbClr val="FF0000"/>
                </a:solidFill>
              </a:rPr>
              <a:t>Школьная 18, с. Большой Атлым.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Picture 5" descr="D:\Скетчап установщик\ДИП Б-Атлым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5652795" cy="3571900"/>
          </a:xfrm>
          <a:prstGeom prst="rect">
            <a:avLst/>
          </a:prstGeom>
          <a:noFill/>
        </p:spPr>
      </p:pic>
      <p:pic>
        <p:nvPicPr>
          <p:cNvPr id="3074" name="Picture 2" descr="D:\Скетчап установщик\ДИП Б-Атлым\Б-Атлым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7"/>
            <a:ext cx="2518178" cy="2014499"/>
          </a:xfrm>
          <a:prstGeom prst="rect">
            <a:avLst/>
          </a:prstGeom>
          <a:noFill/>
        </p:spPr>
      </p:pic>
      <p:pic>
        <p:nvPicPr>
          <p:cNvPr id="3075" name="Picture 3" descr="D:\Скетчап установщик\ДИП Б-Атлым\Б-Атлым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2393109" cy="1914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27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8328"/>
            <a:ext cx="9108505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Эскиз детской игровой площадки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ул</a:t>
            </a:r>
            <a:r>
              <a:rPr lang="ru-RU" b="1" i="1" dirty="0">
                <a:solidFill>
                  <a:srgbClr val="FF0000"/>
                </a:solidFill>
              </a:rPr>
              <a:t>. </a:t>
            </a:r>
            <a:r>
              <a:rPr lang="ru-RU" b="1" i="1" dirty="0" smtClean="0">
                <a:solidFill>
                  <a:srgbClr val="FF0000"/>
                </a:solidFill>
              </a:rPr>
              <a:t>Школьная 18, с. Большой Атлым.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0 Imagen" descr="../../../../../files/catalog/6503L/thumb_view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00240"/>
            <a:ext cx="2357454" cy="1669442"/>
          </a:xfrm>
          <a:prstGeom prst="rect">
            <a:avLst/>
          </a:prstGeom>
        </p:spPr>
      </p:pic>
      <p:pic>
        <p:nvPicPr>
          <p:cNvPr id="10" name="0 Imagen" descr="../../../../../files/catalog/6203/thumb_view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143380"/>
            <a:ext cx="3631648" cy="2571768"/>
          </a:xfrm>
          <a:prstGeom prst="rect">
            <a:avLst/>
          </a:prstGeom>
        </p:spPr>
      </p:pic>
      <p:pic>
        <p:nvPicPr>
          <p:cNvPr id="12" name="0 Imagen" descr="../../../../../files/catalog/K5320/thumb_view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500306"/>
            <a:ext cx="3779016" cy="2121778"/>
          </a:xfrm>
          <a:prstGeom prst="rect">
            <a:avLst/>
          </a:prstGeom>
        </p:spPr>
      </p:pic>
      <p:pic>
        <p:nvPicPr>
          <p:cNvPr id="4098" name="Picture 2" descr="D:\Скетчап установщик\ДИП Б-Атлым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2714644" cy="265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05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8002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b="1" dirty="0">
                <a:solidFill>
                  <a:srgbClr val="FF0000"/>
                </a:solidFill>
              </a:rPr>
              <a:t>Ведомость объемов </a:t>
            </a:r>
            <a:r>
              <a:rPr lang="ru-RU" sz="1600" b="1" dirty="0" smtClean="0">
                <a:solidFill>
                  <a:srgbClr val="FF0000"/>
                </a:solidFill>
              </a:rPr>
              <a:t>работ по </a:t>
            </a:r>
            <a:r>
              <a:rPr lang="ru-RU" sz="1600" b="1" dirty="0">
                <a:solidFill>
                  <a:srgbClr val="FF0000"/>
                </a:solidFill>
              </a:rPr>
              <a:t>обустройству 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детской игровой </a:t>
            </a:r>
            <a:r>
              <a:rPr lang="ru-RU" sz="1600" b="1" dirty="0">
                <a:solidFill>
                  <a:srgbClr val="FF0000"/>
                </a:solidFill>
              </a:rPr>
              <a:t>площадки 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ул</a:t>
            </a:r>
            <a:r>
              <a:rPr lang="ru-RU" sz="1600" b="1" i="1" dirty="0">
                <a:solidFill>
                  <a:srgbClr val="FF0000"/>
                </a:solidFill>
              </a:rPr>
              <a:t>. </a:t>
            </a:r>
            <a:r>
              <a:rPr lang="ru-RU" sz="1600" b="1" i="1" dirty="0" smtClean="0">
                <a:solidFill>
                  <a:srgbClr val="FF0000"/>
                </a:solidFill>
              </a:rPr>
              <a:t>Школьная 18, с. Большой Атлым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(Замена ограждения, ремонт и покраска игрового комплекса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Г548 «Универсал», приобретение и установка нового игрового 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оборудования</a:t>
            </a:r>
            <a:r>
              <a:rPr lang="ru-RU" sz="1600" b="1" dirty="0" smtClean="0">
                <a:solidFill>
                  <a:srgbClr val="FF0000"/>
                </a:solidFill>
              </a:rPr>
              <a:t>, цветочных вазонов, скамеек, урн,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отсыпка площади песком).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5714054"/>
              </p:ext>
            </p:extLst>
          </p:nvPr>
        </p:nvGraphicFramePr>
        <p:xfrm>
          <a:off x="357158" y="2714620"/>
          <a:ext cx="7992888" cy="2853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190"/>
                <a:gridCol w="4788842"/>
                <a:gridCol w="1170672"/>
                <a:gridCol w="165618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работ и затрат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Демонтаж старого ограждения </a:t>
                      </a:r>
                      <a:r>
                        <a:rPr lang="ru-RU" sz="1200" dirty="0">
                          <a:effectLst/>
                        </a:rPr>
                        <a:t>(высотой 1м. и общей длиной </a:t>
                      </a:r>
                      <a:r>
                        <a:rPr lang="ru-RU" sz="1200" dirty="0" smtClean="0">
                          <a:effectLst/>
                        </a:rPr>
                        <a:t>89 </a:t>
                      </a:r>
                      <a:r>
                        <a:rPr lang="ru-RU" sz="1200" dirty="0">
                          <a:effectLst/>
                        </a:rPr>
                        <a:t>м.)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м.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нового металлического ограждения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(высотой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 и общей длиной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Отсыпка площади песком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и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установка: скамеек, цветочных вазонов, урн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3/3/3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и установка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нового игрового оборудования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10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крепежных элементов (ремонт игрового комплекса)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(болты – М10Х120)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(шт.)/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(болты – М6Х30)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(шт.)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(болты – М6Х30)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(шт.)/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(саморезы – 6Х80)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(шт.)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Покраска игрового комплекса Г548 «Универсал»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564357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Общая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площадь детской игровой площадки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490 м</a:t>
            </a:r>
            <a:r>
              <a:rPr lang="ru-RU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2378</TotalTime>
  <Words>476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   ЭСКИЗНЫЙ ПРОЕКТ «Обустройство детской игровой площадки и игрового комплекса Г548 «Универсал», ул. Школьная 18, с. Большой Атлым  (Замена ограждения, ремонт и покраска игрового комплекса  Г548 «Универсал», приобретение и установка нового игрового оборудования, цветочных вазонов, скамеек, урн,  отсыпка площади песком)»   Разработчик: администрация с.п. Малый Атлым</vt:lpstr>
      <vt:lpstr>Характеристика проблемы и обоснование необходимости её решения.</vt:lpstr>
      <vt:lpstr> Существующий  вид  территории</vt:lpstr>
      <vt:lpstr>          </vt:lpstr>
      <vt:lpstr>Эскиз детской игровой площадки  ул. Школьная 18, с. Большой Атлым.</vt:lpstr>
      <vt:lpstr>Эскиз детской игровой площадки  ул. Школьная 18, с. Большой Атлым.</vt:lpstr>
      <vt:lpstr>Эскиз детской игровой площадки  ул. Школьная 18, с. Большой Атлым.</vt:lpstr>
      <vt:lpstr> Ведомость объемов работ по обустройству  детской игровой площадки  ул. Школьная 18, с. Большой Атлым  (Замена ограждения, ремонт и покраска игрового комплекса  Г548 «Универсал», приобретение и установка нового игрового  оборудования, цветочных вазонов, скамеек, урн,  отсыпка площади песком).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 А. Иванникова</dc:creator>
  <cp:lastModifiedBy>Андрей</cp:lastModifiedBy>
  <cp:revision>162</cp:revision>
  <cp:lastPrinted>2018-11-08T10:22:29Z</cp:lastPrinted>
  <dcterms:created xsi:type="dcterms:W3CDTF">2017-03-05T15:09:26Z</dcterms:created>
  <dcterms:modified xsi:type="dcterms:W3CDTF">2020-04-16T05:56:48Z</dcterms:modified>
</cp:coreProperties>
</file>